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F65F8-424C-4334-BC77-5C6586647188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2118D-638F-4477-B62A-82500CC82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C00FF"/>
                </a:solidFill>
                <a:latin typeface="Curlz MT" pitchFamily="82" charset="0"/>
              </a:rPr>
              <a:t>What makes a person rich?</a:t>
            </a:r>
            <a:endParaRPr lang="en-US" dirty="0">
              <a:solidFill>
                <a:srgbClr val="CC00FF"/>
              </a:solidFill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2954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Bauhaus 93" pitchFamily="82" charset="0"/>
              </a:rPr>
              <a:t>By</a:t>
            </a:r>
            <a:r>
              <a:rPr lang="en-US" dirty="0">
                <a:solidFill>
                  <a:srgbClr val="00B0F0"/>
                </a:solidFill>
                <a:latin typeface="Bauhaus 93" pitchFamily="82" charset="0"/>
              </a:rPr>
              <a:t>:</a:t>
            </a:r>
            <a:r>
              <a:rPr lang="en-US" dirty="0" smtClean="0">
                <a:solidFill>
                  <a:srgbClr val="00B0F0"/>
                </a:solidFill>
                <a:latin typeface="Bauhaus 93" pitchFamily="82" charset="0"/>
              </a:rPr>
              <a:t> Hannah </a:t>
            </a:r>
            <a:endParaRPr lang="en-US" dirty="0">
              <a:solidFill>
                <a:srgbClr val="00B0F0"/>
              </a:solidFill>
              <a:latin typeface="Bauhaus 93" pitchFamily="82" charset="0"/>
            </a:endParaRPr>
          </a:p>
        </p:txBody>
      </p:sp>
      <p:pic>
        <p:nvPicPr>
          <p:cNvPr id="1026" name="Picture 2" descr="C:\Users\77376\AppData\Local\Microsoft\Windows\Temporary Internet Files\Content.IE5\1GWVDF7P\MP90044223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32515">
            <a:off x="3742200" y="4393363"/>
            <a:ext cx="1428750" cy="1905000"/>
          </a:xfrm>
          <a:prstGeom prst="rect">
            <a:avLst/>
          </a:prstGeom>
          <a:noFill/>
        </p:spPr>
      </p:pic>
      <p:pic>
        <p:nvPicPr>
          <p:cNvPr id="1030" name="Picture 6" descr="C:\Users\77376\AppData\Local\Microsoft\Windows\Temporary Internet Files\Content.IE5\VVRFUS4C\MC90043474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0"/>
            <a:ext cx="2285714" cy="2285714"/>
          </a:xfrm>
          <a:prstGeom prst="rect">
            <a:avLst/>
          </a:prstGeom>
          <a:noFill/>
        </p:spPr>
      </p:pic>
      <p:pic>
        <p:nvPicPr>
          <p:cNvPr id="1032" name="Picture 8" descr="C:\Users\77376\AppData\Local\Microsoft\Windows\Temporary Internet Files\Content.IE5\VVRFUS4C\MP90044251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02200"/>
            <a:ext cx="2590800" cy="1727200"/>
          </a:xfrm>
          <a:prstGeom prst="rect">
            <a:avLst/>
          </a:prstGeom>
          <a:noFill/>
        </p:spPr>
      </p:pic>
      <p:pic>
        <p:nvPicPr>
          <p:cNvPr id="1033" name="Picture 9" descr="C:\Users\77376\AppData\Local\Microsoft\Windows\Temporary Internet Files\Content.IE5\5MOHH9OD\MC90043491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0"/>
            <a:ext cx="2285714" cy="1676400"/>
          </a:xfrm>
          <a:prstGeom prst="rect">
            <a:avLst/>
          </a:prstGeom>
          <a:noFill/>
        </p:spPr>
      </p:pic>
      <p:pic>
        <p:nvPicPr>
          <p:cNvPr id="1034" name="Picture 10" descr="C:\Users\77376\AppData\Local\Microsoft\Windows\Temporary Internet Files\Content.IE5\VVRFUS4C\MC90023074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4892784"/>
            <a:ext cx="2449040" cy="196521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 rot="19209789" flipH="1">
            <a:off x="393402" y="883853"/>
            <a:ext cx="213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Family</a:t>
            </a:r>
            <a:endParaRPr lang="en-US" dirty="0"/>
          </a:p>
        </p:txBody>
      </p:sp>
      <p:pic>
        <p:nvPicPr>
          <p:cNvPr id="1035" name="Picture 11" descr="C:\Users\77376\AppData\Local\Microsoft\Windows\Temporary Internet Files\Content.IE5\5MOHH9OD\MP90042261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2514600"/>
            <a:ext cx="1600200" cy="1006036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4724400" y="1524000"/>
            <a:ext cx="32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Kindness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2" descr="C:\Documents and Settings\ms98\Local Settings\Temporary Internet Files\Content.IE5\E7W07TDV\MP900185064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05400" y="4419600"/>
            <a:ext cx="1601216" cy="243840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 rot="21023433">
            <a:off x="5986357" y="3219878"/>
            <a:ext cx="274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friends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71600" y="3124200"/>
            <a:ext cx="1461096" cy="1567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makes a person rich?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person rich?</dc:title>
  <dc:creator>WA</dc:creator>
  <cp:lastModifiedBy>WA</cp:lastModifiedBy>
  <cp:revision>3</cp:revision>
  <dcterms:created xsi:type="dcterms:W3CDTF">2011-11-18T17:54:32Z</dcterms:created>
  <dcterms:modified xsi:type="dcterms:W3CDTF">2011-11-29T20:11:58Z</dcterms:modified>
</cp:coreProperties>
</file>